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sldIdLst>
    <p:sldId id="256" r:id="rId4"/>
    <p:sldId id="257" r:id="rId5"/>
    <p:sldId id="263" r:id="rId6"/>
    <p:sldId id="258" r:id="rId7"/>
    <p:sldId id="259" r:id="rId8"/>
    <p:sldId id="262" r:id="rId9"/>
    <p:sldId id="260" r:id="rId10"/>
    <p:sldId id="265" r:id="rId11"/>
    <p:sldId id="269" r:id="rId12"/>
    <p:sldId id="270" r:id="rId13"/>
    <p:sldId id="264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190EC8-18DB-4769-B8DF-793E26694534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A9721-D4F2-4281-B3D8-49BB9930F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786058"/>
            <a:ext cx="2448272" cy="228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0100" y="521495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+mj-lt"/>
              </a:rPr>
              <a:t>Ворокова Татьяна </a:t>
            </a:r>
            <a:r>
              <a:rPr lang="ru-RU" sz="1400" b="1" i="1" dirty="0" smtClean="0">
                <a:latin typeface="+mj-lt"/>
              </a:rPr>
              <a:t>Петровна</a:t>
            </a:r>
          </a:p>
          <a:p>
            <a:pPr algn="ctr"/>
            <a:r>
              <a:rPr lang="ru-RU" sz="1400" i="1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в</a:t>
            </a:r>
            <a:r>
              <a:rPr lang="ru-RU" sz="1400" dirty="0" smtClean="0">
                <a:latin typeface="+mj-lt"/>
              </a:rPr>
              <a:t>оспитатель </a:t>
            </a:r>
            <a:r>
              <a:rPr lang="ru-RU" sz="1400" i="1" dirty="0" smtClean="0">
                <a:latin typeface="+mj-lt"/>
              </a:rPr>
              <a:t>– </a:t>
            </a:r>
            <a:r>
              <a:rPr lang="ru-RU" sz="1400" dirty="0" smtClean="0">
                <a:latin typeface="+mj-lt"/>
              </a:rPr>
              <a:t>педагог наставник</a:t>
            </a:r>
          </a:p>
          <a:p>
            <a:pPr algn="ctr"/>
            <a:r>
              <a:rPr lang="ru-RU" sz="1400" b="1" i="1" dirty="0" smtClean="0">
                <a:latin typeface="+mj-lt"/>
              </a:rPr>
              <a:t>Ханакаева Зарина Ханакаевна </a:t>
            </a:r>
          </a:p>
          <a:p>
            <a:pPr algn="ctr"/>
            <a:r>
              <a:rPr lang="ru-RU" sz="1400" dirty="0" smtClean="0">
                <a:latin typeface="+mj-lt"/>
              </a:rPr>
              <a:t>воспитатель - молодой специалист</a:t>
            </a:r>
          </a:p>
          <a:p>
            <a:pPr algn="ctr"/>
            <a:endParaRPr lang="ru-RU" sz="1400" dirty="0" smtClean="0">
              <a:latin typeface="+mj-lt"/>
            </a:endParaRPr>
          </a:p>
          <a:p>
            <a:pPr algn="ctr"/>
            <a:r>
              <a:rPr lang="ru-RU" sz="1400" dirty="0" smtClean="0">
                <a:latin typeface="+mj-lt"/>
              </a:rPr>
              <a:t>САЛЕХАРД, 2018 </a:t>
            </a:r>
            <a:endParaRPr lang="ru-RU" sz="1400" b="1" dirty="0"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40308" y="1412776"/>
            <a:ext cx="7175351" cy="116276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cs typeface="Arial" pitchFamily="34" charset="0"/>
              </a:rPr>
              <a:t>муниципальный проект «Педагогический дебют»</a:t>
            </a:r>
            <a:br>
              <a:rPr lang="ru-RU" sz="18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cs typeface="Arial" pitchFamily="34" charset="0"/>
              </a:rPr>
              <a:t>презентация по теме: </a:t>
            </a:r>
            <a:r>
              <a:rPr lang="ru-RU" sz="4800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4800" dirty="0" smtClean="0">
                <a:solidFill>
                  <a:schemeClr val="tx1"/>
                </a:solidFill>
                <a:cs typeface="Arial" pitchFamily="34" charset="0"/>
              </a:rPr>
              <a:t>«Я – педагог»</a:t>
            </a:r>
            <a:endParaRPr lang="ru-RU" sz="48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9" t="27028" r="48139" b="46420"/>
          <a:stretch/>
        </p:blipFill>
        <p:spPr>
          <a:xfrm>
            <a:off x="5072066" y="2786058"/>
            <a:ext cx="2656411" cy="228909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472" y="403865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МУНИЦИПАЛЬНОЕ  БЮДЖЕТНОЕ  ДОШКОЛЬНОЕ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ОБРАЗОВАТЕЛЬНОЕ  УЧРЕЖДЕНИЕ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«ДЕТСКИЙ САД № 1 «МАМОНТЕНОК»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S_DNEM_VOSPITATELYa-Vospitate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7668" y="6212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5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496944" cy="84414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0" dirty="0" smtClean="0">
                <a:solidFill>
                  <a:schemeClr val="tx1"/>
                </a:solidFill>
                <a:effectLst/>
              </a:rPr>
              <a:t>Для воспитателя одна из первостепенных задач – </a:t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</a:rPr>
              <a:t>это наладить отношения с детьми и родителями </a:t>
            </a:r>
            <a:r>
              <a:rPr lang="ru-RU" sz="1800" b="0" dirty="0">
                <a:solidFill>
                  <a:schemeClr val="tx1"/>
                </a:solidFill>
                <a:effectLst/>
              </a:rPr>
              <a:t>в своей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группе.</a:t>
            </a:r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2"/>
          <a:stretch>
            <a:fillRect/>
          </a:stretch>
        </p:blipFill>
        <p:spPr>
          <a:xfrm>
            <a:off x="785786" y="1285860"/>
            <a:ext cx="3525051" cy="3856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1260" r="-4093" b="-1260"/>
          <a:stretch/>
        </p:blipFill>
        <p:spPr>
          <a:xfrm rot="5400000">
            <a:off x="4502903" y="1354957"/>
            <a:ext cx="4067284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Текст 5"/>
          <p:cNvSpPr txBox="1">
            <a:spLocks/>
          </p:cNvSpPr>
          <p:nvPr/>
        </p:nvSpPr>
        <p:spPr>
          <a:xfrm>
            <a:off x="1000100" y="357166"/>
            <a:ext cx="73242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Каким быть должен воспитатель?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901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4941168"/>
            <a:ext cx="792088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Воспитателю необходимо </a:t>
            </a:r>
            <a:r>
              <a:rPr lang="ru-RU" sz="20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подобрать </a:t>
            </a:r>
            <a:r>
              <a:rPr lang="ru-RU" sz="2000" b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свой «ключик» к </a:t>
            </a:r>
            <a:r>
              <a:rPr lang="ru-RU" sz="20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каждому малышу. </a:t>
            </a:r>
            <a:br>
              <a:rPr lang="ru-RU" sz="20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Затронуть </a:t>
            </a:r>
            <a:r>
              <a:rPr lang="ru-RU" sz="2000" b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частичку </a:t>
            </a:r>
            <a:r>
              <a:rPr lang="ru-RU" sz="2000" b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души</a:t>
            </a:r>
            <a:r>
              <a:rPr lang="ru-RU" sz="2000" b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чтобы у каждого ребёнка возникало желание прийти в детский сад.</a:t>
            </a: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599348" cy="4176464"/>
          </a:xfrm>
        </p:spPr>
      </p:pic>
    </p:spTree>
    <p:extLst>
      <p:ext uri="{BB962C8B-B14F-4D97-AF65-F5344CB8AC3E}">
        <p14:creationId xmlns:p14="http://schemas.microsoft.com/office/powerpoint/2010/main" val="3458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51520" y="1287533"/>
            <a:ext cx="5049869" cy="5328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35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ДЕТСКИЙ САД – </a:t>
            </a: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это то место, </a:t>
            </a:r>
            <a:endParaRPr lang="ru-RU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где </a:t>
            </a: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нельзя </a:t>
            </a:r>
            <a:endParaRPr lang="ru-RU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быть равнодушным,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«работать </a:t>
            </a: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по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часам»,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иметь «черствое» сердце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и 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не </a:t>
            </a:r>
            <a:r>
              <a:rPr lang="ru-RU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любить свою </a:t>
            </a:r>
            <a:r>
              <a:rPr lang="ru-RU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профессию.</a:t>
            </a:r>
            <a:endParaRPr lang="ru-RU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70" y="1383995"/>
            <a:ext cx="3147645" cy="41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7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412776"/>
            <a:ext cx="6400800" cy="489654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endParaRPr lang="ru-RU" sz="5700" dirty="0" smtClean="0"/>
          </a:p>
          <a:p>
            <a:pPr marL="45720" indent="0" algn="ctr">
              <a:buNone/>
            </a:pPr>
            <a:endParaRPr lang="ru-RU" sz="5700" dirty="0"/>
          </a:p>
          <a:p>
            <a:pPr marL="45720" indent="0" algn="ctr">
              <a:buNone/>
            </a:pPr>
            <a:endParaRPr lang="ru-RU" sz="5700" dirty="0" smtClean="0"/>
          </a:p>
          <a:p>
            <a:pPr marL="45720" indent="0" algn="ctr">
              <a:buNone/>
            </a:pPr>
            <a:endParaRPr lang="ru-RU" sz="11100" dirty="0" smtClean="0"/>
          </a:p>
          <a:p>
            <a:pPr marL="45720" indent="0" algn="ctr">
              <a:buNone/>
            </a:pPr>
            <a:endParaRPr lang="ru-RU" sz="11100" dirty="0"/>
          </a:p>
          <a:p>
            <a:pPr marL="45720" indent="0" algn="ctr">
              <a:buNone/>
            </a:pPr>
            <a:r>
              <a:rPr lang="ru-RU" sz="11100" dirty="0" smtClean="0"/>
              <a:t> </a:t>
            </a:r>
          </a:p>
          <a:p>
            <a:pPr marL="45720" indent="0" algn="ctr">
              <a:buNone/>
            </a:pPr>
            <a:endParaRPr lang="ru-RU" sz="11100" dirty="0"/>
          </a:p>
          <a:p>
            <a:pPr marL="45720" indent="0" algn="ctr">
              <a:buNone/>
            </a:pPr>
            <a:endParaRPr lang="ru-RU" sz="11100" dirty="0" smtClean="0"/>
          </a:p>
          <a:p>
            <a:pPr marL="45720" indent="0" algn="ctr">
              <a:buNone/>
            </a:pPr>
            <a:endParaRPr lang="ru-RU" sz="11100" dirty="0"/>
          </a:p>
          <a:p>
            <a:pPr marL="45720" indent="0" algn="ctr">
              <a:buNone/>
            </a:pPr>
            <a:r>
              <a:rPr lang="ru-RU" sz="11100" dirty="0" smtClean="0"/>
              <a:t>Спасибо за внимание!</a:t>
            </a: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sz="5500" dirty="0"/>
          </a:p>
          <a:p>
            <a:pPr marL="45720" indent="0" algn="ctr">
              <a:buNone/>
            </a:pPr>
            <a:r>
              <a:rPr lang="ru-RU" sz="5500" dirty="0" smtClean="0"/>
              <a:t>г. Салехард, 2018 г.</a:t>
            </a: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</p:txBody>
      </p:sp>
      <p:pic>
        <p:nvPicPr>
          <p:cNvPr id="4" name="Picture 2" descr="C:\Users\User\Desktop\origina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4115" y="2564904"/>
            <a:ext cx="165735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7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714356"/>
            <a:ext cx="4125545" cy="550072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34" y="571480"/>
            <a:ext cx="3857652" cy="207170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Каким быть должен воспитатель?</a:t>
            </a:r>
            <a:endParaRPr lang="ru-RU" sz="1800" dirty="0"/>
          </a:p>
          <a:p>
            <a:r>
              <a:rPr lang="ru-RU" sz="1800" dirty="0"/>
              <a:t>Конечно, добрым должен быть!</a:t>
            </a:r>
          </a:p>
          <a:p>
            <a:r>
              <a:rPr lang="ru-RU" sz="1800" dirty="0"/>
              <a:t>Любить детей, любить ученье,</a:t>
            </a:r>
          </a:p>
          <a:p>
            <a:r>
              <a:rPr lang="ru-RU" sz="1800" dirty="0"/>
              <a:t>Свою профессию любить!</a:t>
            </a:r>
          </a:p>
        </p:txBody>
      </p:sp>
      <p:pic>
        <p:nvPicPr>
          <p:cNvPr id="2054" name="Picture 6" descr="E:\зарина\P_20171116_161525_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5559" y="2523344"/>
            <a:ext cx="3832288" cy="35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1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3219771" cy="4293029"/>
          </a:xfrm>
        </p:spPr>
      </p:pic>
      <p:pic>
        <p:nvPicPr>
          <p:cNvPr id="11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40" y="764704"/>
            <a:ext cx="3623717" cy="4281338"/>
          </a:xfrm>
        </p:spPr>
      </p:pic>
      <p:sp>
        <p:nvSpPr>
          <p:cNvPr id="2" name="Прямоугольник 1"/>
          <p:cNvSpPr/>
          <p:nvPr/>
        </p:nvSpPr>
        <p:spPr>
          <a:xfrm>
            <a:off x="683568" y="5690953"/>
            <a:ext cx="7711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ДЕТИ - ЦВЕТЫ ЖИЗНИ!</a:t>
            </a:r>
          </a:p>
          <a:p>
            <a:pPr algn="ctr"/>
            <a:r>
              <a:rPr lang="ru-RU" dirty="0" smtClean="0"/>
              <a:t>Они  </a:t>
            </a:r>
            <a:r>
              <a:rPr lang="ru-RU" dirty="0"/>
              <a:t>должны жить в мире красоты, игры, фантазии, творчества. </a:t>
            </a:r>
          </a:p>
        </p:txBody>
      </p:sp>
    </p:spTree>
    <p:extLst>
      <p:ext uri="{BB962C8B-B14F-4D97-AF65-F5344CB8AC3E}">
        <p14:creationId xmlns:p14="http://schemas.microsoft.com/office/powerpoint/2010/main" val="13050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071546"/>
            <a:ext cx="3672408" cy="4896544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14348" y="714356"/>
            <a:ext cx="3886722" cy="17996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1800" dirty="0" smtClean="0"/>
              <a:t>Каким быть должен воспитатель?</a:t>
            </a:r>
          </a:p>
          <a:p>
            <a:r>
              <a:rPr lang="ru-RU" sz="1800" dirty="0" smtClean="0"/>
              <a:t>Конечно</a:t>
            </a:r>
            <a:r>
              <a:rPr lang="ru-RU" sz="1800" dirty="0"/>
              <a:t>, щедрым должен быть,</a:t>
            </a:r>
          </a:p>
          <a:p>
            <a:r>
              <a:rPr lang="ru-RU" sz="1800" dirty="0"/>
              <a:t>Всего себя без сожаленья</a:t>
            </a:r>
          </a:p>
          <a:p>
            <a:r>
              <a:rPr lang="ru-RU" sz="1800" dirty="0"/>
              <a:t>Он должен детям подарить!</a:t>
            </a:r>
          </a:p>
          <a:p>
            <a:endParaRPr lang="ru-RU" dirty="0"/>
          </a:p>
        </p:txBody>
      </p:sp>
      <p:pic>
        <p:nvPicPr>
          <p:cNvPr id="3074" name="Picture 2" descr="E:\зарина\20180209_094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" t="10348"/>
          <a:stretch>
            <a:fillRect/>
          </a:stretch>
        </p:blipFill>
        <p:spPr bwMode="auto">
          <a:xfrm>
            <a:off x="928662" y="2571744"/>
            <a:ext cx="2857520" cy="334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357158" y="928670"/>
            <a:ext cx="414340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2419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4929198"/>
            <a:ext cx="5357850" cy="1000132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1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ru-RU" sz="18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endParaRPr lang="ru-RU" sz="18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785794"/>
            <a:ext cx="5376597" cy="4032448"/>
          </a:xfrm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971600" y="404664"/>
            <a:ext cx="73242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b="1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79712" y="5357826"/>
            <a:ext cx="6454500" cy="107157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1800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Каким быть должен воспитатель?</a:t>
            </a:r>
            <a:br>
              <a:rPr kumimoji="0" lang="ru-RU" sz="1800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Он  точно должен  все-все знать, </a:t>
            </a:r>
            <a:br>
              <a:rPr kumimoji="0" lang="ru-RU" sz="1800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i="0" u="none" strike="noStrike" kern="1200" normalizeH="0" baseline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Всем малышкам помочь</a:t>
            </a:r>
            <a:r>
              <a:rPr lang="ru-RU" dirty="0" smtClean="0">
                <a:latin typeface="+mj-lt"/>
                <a:ea typeface="+mj-ea"/>
                <a:cs typeface="+mj-cs"/>
              </a:rPr>
              <a:t>, показать, рассказать...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67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670696" cy="489426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55576" y="2780928"/>
            <a:ext cx="4068960" cy="316835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Воспитатель должен</a:t>
            </a:r>
            <a:r>
              <a:rPr lang="ru-RU" sz="1800" b="1" dirty="0"/>
              <a:t> </a:t>
            </a:r>
            <a:endParaRPr lang="ru-RU" sz="1800" b="1" dirty="0" smtClean="0"/>
          </a:p>
          <a:p>
            <a:pPr algn="ctr"/>
            <a:r>
              <a:rPr lang="ru-RU" sz="1800" dirty="0" smtClean="0"/>
              <a:t>много</a:t>
            </a:r>
            <a:r>
              <a:rPr lang="ru-RU" sz="1800" dirty="0"/>
              <a:t> </a:t>
            </a:r>
            <a:r>
              <a:rPr lang="ru-RU" sz="1800" dirty="0" smtClean="0"/>
              <a:t>знать, </a:t>
            </a:r>
          </a:p>
          <a:p>
            <a:pPr algn="ctr"/>
            <a:r>
              <a:rPr lang="ru-RU" sz="1800" dirty="0" smtClean="0"/>
              <a:t>чтоб отвечать на любые «ПОЧЕМУ?» </a:t>
            </a:r>
          </a:p>
          <a:p>
            <a:pPr algn="ctr"/>
            <a:r>
              <a:rPr lang="ru-RU" sz="1800" dirty="0" smtClean="0"/>
              <a:t> Педагог должен уметь объяснять </a:t>
            </a:r>
            <a:r>
              <a:rPr lang="ru-RU" sz="1800" dirty="0"/>
              <a:t>и </a:t>
            </a:r>
            <a:r>
              <a:rPr lang="ru-RU" sz="1800" dirty="0" smtClean="0"/>
              <a:t>показывать доступно так,</a:t>
            </a:r>
          </a:p>
          <a:p>
            <a:pPr algn="ctr"/>
            <a:r>
              <a:rPr lang="ru-RU" sz="1800" dirty="0" smtClean="0"/>
              <a:t> чтоб малышей заинтересовать. </a:t>
            </a:r>
          </a:p>
          <a:p>
            <a:pPr algn="ctr"/>
            <a:r>
              <a:rPr lang="ru-RU" sz="1800" dirty="0" smtClean="0"/>
              <a:t>Иначе </a:t>
            </a:r>
            <a:r>
              <a:rPr lang="ru-RU" sz="1800" dirty="0"/>
              <a:t>не </a:t>
            </a:r>
            <a:r>
              <a:rPr lang="ru-RU" sz="1800" dirty="0" smtClean="0"/>
              <a:t>удастся</a:t>
            </a:r>
          </a:p>
          <a:p>
            <a:pPr algn="ctr"/>
            <a:r>
              <a:rPr lang="ru-RU" sz="1800" dirty="0"/>
              <a:t> </a:t>
            </a:r>
            <a:r>
              <a:rPr lang="ru-RU" sz="1800" b="1" dirty="0"/>
              <a:t>заработать </a:t>
            </a:r>
            <a:r>
              <a:rPr lang="ru-RU" sz="1800" b="1" dirty="0" smtClean="0"/>
              <a:t>авторитет</a:t>
            </a:r>
            <a:r>
              <a:rPr lang="ru-RU" sz="1800" dirty="0"/>
              <a:t>!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107504" y="980728"/>
            <a:ext cx="4824536" cy="94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Каким </a:t>
            </a:r>
          </a:p>
          <a:p>
            <a:pPr algn="ctr"/>
            <a:r>
              <a:rPr lang="ru-RU" sz="2000" b="1" dirty="0" smtClean="0"/>
              <a:t>быть должен воспитатель?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709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2842890" cy="3790521"/>
          </a:xfrm>
        </p:spPr>
      </p:pic>
      <p:sp>
        <p:nvSpPr>
          <p:cNvPr id="7" name="TextBox 6"/>
          <p:cNvSpPr txBox="1"/>
          <p:nvPr/>
        </p:nvSpPr>
        <p:spPr>
          <a:xfrm>
            <a:off x="632140" y="5373216"/>
            <a:ext cx="7828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Воспитатель должен в разных видах деятельности </a:t>
            </a:r>
          </a:p>
          <a:p>
            <a:pPr algn="ctr"/>
            <a:r>
              <a:rPr lang="ru-RU" dirty="0" smtClean="0"/>
              <a:t>поддерживать инициативу детей. </a:t>
            </a:r>
          </a:p>
          <a:p>
            <a:pPr algn="ctr"/>
            <a:r>
              <a:rPr lang="ru-RU" dirty="0" smtClean="0"/>
              <a:t>Дети должны жить в мире игры. </a:t>
            </a:r>
            <a:endParaRPr lang="ru-RU" dirty="0"/>
          </a:p>
        </p:txBody>
      </p:sp>
      <p:pic>
        <p:nvPicPr>
          <p:cNvPr id="10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80" y="1196752"/>
            <a:ext cx="2832906" cy="3778539"/>
          </a:xfrm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971600" y="413498"/>
            <a:ext cx="73242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Каким быть должен воспитатель?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259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30" y="1124744"/>
            <a:ext cx="5184576" cy="388723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5373216"/>
            <a:ext cx="8064896" cy="1152128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Воспитатель должен быть примером для </a:t>
            </a:r>
            <a:r>
              <a:rPr lang="ru-RU" sz="1800" dirty="0" smtClean="0"/>
              <a:t>подражания</a:t>
            </a:r>
            <a:r>
              <a:rPr lang="ru-RU" sz="1800" dirty="0"/>
              <a:t>.</a:t>
            </a:r>
            <a:endParaRPr lang="ru-RU" sz="1800" dirty="0" smtClean="0"/>
          </a:p>
          <a:p>
            <a:pPr algn="ctr"/>
            <a:r>
              <a:rPr lang="ru-RU" sz="1800" dirty="0" smtClean="0"/>
              <a:t> способного </a:t>
            </a:r>
            <a:r>
              <a:rPr lang="ru-RU" sz="1800" dirty="0"/>
              <a:t>находить к своим </a:t>
            </a:r>
            <a:r>
              <a:rPr lang="ru-RU" sz="1800" dirty="0" smtClean="0"/>
              <a:t>воспитанникам индивидуальный подход,</a:t>
            </a:r>
          </a:p>
          <a:p>
            <a:pPr algn="ctr"/>
            <a:r>
              <a:rPr lang="ru-RU" sz="1800" dirty="0" smtClean="0"/>
              <a:t> </a:t>
            </a:r>
            <a:r>
              <a:rPr lang="ru-RU" sz="1800" dirty="0"/>
              <a:t>увлекать за собой. </a:t>
            </a:r>
          </a:p>
        </p:txBody>
      </p:sp>
      <p:sp>
        <p:nvSpPr>
          <p:cNvPr id="5" name="Текст 5"/>
          <p:cNvSpPr txBox="1">
            <a:spLocks/>
          </p:cNvSpPr>
          <p:nvPr/>
        </p:nvSpPr>
        <p:spPr>
          <a:xfrm>
            <a:off x="971600" y="413498"/>
            <a:ext cx="73242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Каким быть должен воспитатель?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02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72074"/>
            <a:ext cx="77768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Воспитателю иногда нужно стать доброй </a:t>
            </a:r>
            <a:r>
              <a:rPr lang="ru-RU" sz="2000" b="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феей </a:t>
            </a:r>
            <a:r>
              <a:rPr lang="ru-RU" sz="2000" b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</a:t>
            </a:r>
            <a:r>
              <a:rPr lang="ru-RU" sz="2000" b="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000" b="0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0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Золушка»</a:t>
            </a:r>
            <a:r>
              <a:rPr lang="ru-RU" sz="2000" b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ru-RU" sz="2000" b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строгой</a:t>
            </a:r>
            <a:r>
              <a:rPr lang="ru-RU" sz="2000" b="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но справедливой Мери Поппинс </a:t>
            </a:r>
            <a:r>
              <a:rPr lang="ru-RU" sz="2000" b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000" b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</a:t>
            </a:r>
            <a:r>
              <a:rPr lang="ru-RU" sz="2000" b="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сказочных повестей Памелы </a:t>
            </a:r>
            <a:r>
              <a:rPr lang="ru-RU" sz="2000" b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Трэверс.</a:t>
            </a:r>
            <a:endParaRPr lang="ru-RU" sz="2000" b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0"/>
          <a:stretch/>
        </p:blipFill>
        <p:spPr>
          <a:xfrm>
            <a:off x="755576" y="1340768"/>
            <a:ext cx="3184440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83" y="1340768"/>
            <a:ext cx="4022568" cy="3016926"/>
          </a:xfrm>
        </p:spPr>
      </p:pic>
      <p:sp>
        <p:nvSpPr>
          <p:cNvPr id="7" name="Текст 5"/>
          <p:cNvSpPr txBox="1">
            <a:spLocks/>
          </p:cNvSpPr>
          <p:nvPr/>
        </p:nvSpPr>
        <p:spPr>
          <a:xfrm>
            <a:off x="971600" y="413498"/>
            <a:ext cx="73242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Каким быть должен воспитатель?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045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9000">
        <p:blinds dir="vert"/>
      </p:transition>
    </mc:Choice>
    <mc:Fallback xmlns="">
      <p:transition spd="slow" advClick="0" advTm="9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828</TotalTime>
  <Words>143</Words>
  <Application>Microsoft Office PowerPoint</Application>
  <PresentationFormat>Экран (4:3)</PresentationFormat>
  <Paragraphs>67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Воздушный поток</vt:lpstr>
      <vt:lpstr>Волна</vt:lpstr>
      <vt:lpstr>1_Воздушный поток</vt:lpstr>
      <vt:lpstr>муниципальный проект «Педагогический дебют» презентация по теме:  «Я – педагог»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Воспитателю иногда нужно стать доброй феей как «Золушка»  или строгой, но справедливой Мери Поппинс  из сказочных повестей Памелы Трэверс.</vt:lpstr>
      <vt:lpstr>Для воспитателя одна из первостепенных задач –  это наладить отношения с детьми и родителями в своей группе.</vt:lpstr>
      <vt:lpstr>Воспитателю необходимо  подобрать свой «ключик» к каждому малышу.  Затронуть частичку его души, чтобы у каждого ребёнка возникало желание прийти в детский сад.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Будни молодого педагога</dc:title>
  <dc:creator>Admin</dc:creator>
  <cp:lastModifiedBy>user009</cp:lastModifiedBy>
  <cp:revision>50</cp:revision>
  <dcterms:created xsi:type="dcterms:W3CDTF">2018-03-10T06:19:32Z</dcterms:created>
  <dcterms:modified xsi:type="dcterms:W3CDTF">2018-03-16T08:07:14Z</dcterms:modified>
</cp:coreProperties>
</file>