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75" r:id="rId4"/>
    <p:sldId id="258" r:id="rId5"/>
    <p:sldId id="282" r:id="rId6"/>
    <p:sldId id="276" r:id="rId7"/>
    <p:sldId id="281" r:id="rId8"/>
    <p:sldId id="277" r:id="rId9"/>
    <p:sldId id="278" r:id="rId10"/>
    <p:sldId id="279" r:id="rId11"/>
    <p:sldId id="273" r:id="rId12"/>
    <p:sldId id="263" r:id="rId13"/>
    <p:sldId id="265" r:id="rId14"/>
    <p:sldId id="267" r:id="rId15"/>
    <p:sldId id="283" r:id="rId16"/>
    <p:sldId id="26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AA86E9-4EF4-4454-8265-F2F73B59AD86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 ДОШКОЛЬНОЕ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 УЧРЕЖДЕНИЕ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 1 «МАМОНТЕНОК»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55776" y="4149080"/>
            <a:ext cx="3528392" cy="2304256"/>
          </a:xfrm>
        </p:spPr>
        <p:txBody>
          <a:bodyPr>
            <a:noAutofit/>
          </a:bodyPr>
          <a:lstStyle/>
          <a:p>
            <a:pPr lvl="1" algn="ctr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Гиззатуллина</a:t>
            </a:r>
          </a:p>
          <a:p>
            <a:pPr lvl="1"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Лариса Петровна </a:t>
            </a:r>
          </a:p>
          <a:p>
            <a:pPr lvl="1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наставник</a:t>
            </a:r>
          </a:p>
          <a:p>
            <a:pPr lvl="1"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Зубкова </a:t>
            </a:r>
          </a:p>
          <a:p>
            <a:pPr lvl="1"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Полина Владимировна</a:t>
            </a:r>
          </a:p>
          <a:p>
            <a:pPr lvl="1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воспитатель-молодой специалист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Салехард, 2018г.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157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-1102" t="6265" r="1468" b="430"/>
          <a:stretch/>
        </p:blipFill>
        <p:spPr>
          <a:xfrm>
            <a:off x="323528" y="3781302"/>
            <a:ext cx="2502799" cy="2731465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207127" y="1988840"/>
            <a:ext cx="6768752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sz="2000" dirty="0" smtClean="0">
                <a:cs typeface="Arial" pitchFamily="34" charset="0"/>
              </a:rPr>
              <a:t>муниципальный проект «Педагогический дебют»</a:t>
            </a:r>
            <a:br>
              <a:rPr lang="ru-RU" sz="2000" dirty="0" smtClean="0">
                <a:cs typeface="Arial" pitchFamily="34" charset="0"/>
              </a:rPr>
            </a:br>
            <a:r>
              <a:rPr lang="ru-RU" sz="2000" dirty="0" smtClean="0">
                <a:cs typeface="Arial" pitchFamily="34" charset="0"/>
              </a:rPr>
              <a:t>презентация по теме: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/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«Будни молодого педагога»</a:t>
            </a:r>
          </a:p>
          <a:p>
            <a:pPr algn="ctr">
              <a:buFont typeface="Wingdings 2"/>
              <a:buNone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мамонтенок\видео ролики наставничество\IMG-4f91720bd4adaef9886d6003b46ca07d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8"/>
          <a:stretch/>
        </p:blipFill>
        <p:spPr bwMode="auto">
          <a:xfrm>
            <a:off x="6372200" y="3781303"/>
            <a:ext cx="2319102" cy="274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180301_0912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66320" y="3501008"/>
            <a:ext cx="3569408" cy="2677056"/>
          </a:xfrm>
        </p:spPr>
      </p:pic>
      <p:pic>
        <p:nvPicPr>
          <p:cNvPr id="8" name="Picture 3" descr="C:\Users\User\Desktop\b6dd61c52e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2564904"/>
            <a:ext cx="1008112" cy="171593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3389980" cy="264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3568" y="1484784"/>
            <a:ext cx="8019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Профессиональные воспитатели применяют различные методы, позволяющие достичь желаемого результата с учетом индивидуальных особенностей каждого ребенка в группе.</a:t>
            </a:r>
            <a:endParaRPr lang="ru-RU" dirty="0"/>
          </a:p>
        </p:txBody>
      </p:sp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796218"/>
          </a:xfrm>
        </p:spPr>
        <p:txBody>
          <a:bodyPr anchor="t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воспитание ребенка может дать великолепные результаты благодаря грамотным объяснениям воспитателя, практическим заданиям или ролевым играм, главное, чтобы ребенок в процессе обучения имел возможность демонстрировать самостоятельную активность, а не просто следовать указаниям воспитателя. 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              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Свежий воздух малышам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	Нужен и полезен!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	Очень весело гулять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		И никаких болезней!!!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vedyork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000108"/>
            <a:ext cx="1587500" cy="1587500"/>
          </a:xfrm>
          <a:prstGeom prst="rect">
            <a:avLst/>
          </a:prstGeom>
          <a:noFill/>
        </p:spPr>
      </p:pic>
      <p:pic>
        <p:nvPicPr>
          <p:cNvPr id="3075" name="Picture 3" descr="C:\Users\User\Desktop\29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1000108"/>
            <a:ext cx="1971675" cy="1457325"/>
          </a:xfrm>
          <a:prstGeom prst="rect">
            <a:avLst/>
          </a:prstGeom>
          <a:noFill/>
        </p:spPr>
      </p:pic>
      <p:pic>
        <p:nvPicPr>
          <p:cNvPr id="4098" name="Picture 2" descr="C:\Users\USER\Desktop\ПРЕЗЕНТ ЗУБКОВОЙ\IMG_20171129_1111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571744"/>
            <a:ext cx="3000396" cy="4000528"/>
          </a:xfrm>
          <a:prstGeom prst="rect">
            <a:avLst/>
          </a:prstGeom>
          <a:noFill/>
        </p:spPr>
      </p:pic>
      <p:pic>
        <p:nvPicPr>
          <p:cNvPr id="4099" name="Picture 3" descr="C:\Users\USER\Desktop\ПРЕЗЕНТ ЗУБКОВОЙ\IMG_20171204_1058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429000"/>
            <a:ext cx="4032251" cy="30241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                      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обед нам дали борщ,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	Чай и запеканку.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	Не люблю супы, борщи.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	Я люблю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сметанку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522235646d35e41d3f0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928670"/>
            <a:ext cx="1762124" cy="2000264"/>
          </a:xfrm>
          <a:prstGeom prst="rect">
            <a:avLst/>
          </a:prstGeom>
          <a:noFill/>
        </p:spPr>
      </p:pic>
      <p:pic>
        <p:nvPicPr>
          <p:cNvPr id="5124" name="Picture 4" descr="C:\Users\User\Desktop\522235646d35e41d3f07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857232"/>
            <a:ext cx="1905000" cy="200026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357562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71546"/>
            <a:ext cx="7682710" cy="2428892"/>
          </a:xfrm>
        </p:spPr>
        <p:txBody>
          <a:bodyPr anchor="t"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формой развития ребенка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является игровая деятельность.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должен научить ориентироваться ребенка в разных видах игр, отображать свои представления об окружающем мире, используя при этом различные предметы, игрушки в соответствии с тематикой развлечения, а также передавать особенности взятой на себя роли, следовать правилам игры и, конечно же, отдавать предпочтение определенной забаве.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ПРЕЗЕНТ ЗУБКОВОЙ\IMG_20171116_1749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2" y="3429000"/>
            <a:ext cx="4222751" cy="3167063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525" y="3429000"/>
            <a:ext cx="4222751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поощряет игры,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возникающие по инициативе самих детей, помогает осуществлять задуманное, создавая для этого нужные условия. 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l="1250" t="-7499" r="-1250" b="21147"/>
          <a:stretch/>
        </p:blipFill>
        <p:spPr bwMode="auto">
          <a:xfrm>
            <a:off x="571472" y="2357430"/>
            <a:ext cx="3325416" cy="38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86058"/>
            <a:ext cx="4488403" cy="336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47988098_10608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11146">
            <a:off x="179512" y="815851"/>
            <a:ext cx="1952625" cy="1876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764704"/>
            <a:ext cx="6624736" cy="222484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 	</a:t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и детский сад  -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два важных института социализации детей.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 важно для успешного воспитателя, использовать разнообразные формы работы  для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установления партнерских отношений  между дошкольным образовательным учреждением и родителями (родительские собрания, праздники, выставки творческих работ, совместные чаепития).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44963"/>
            <a:ext cx="2747958" cy="366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24944"/>
            <a:ext cx="4720703" cy="354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9924" y="1412776"/>
            <a:ext cx="4608512" cy="294712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люблю свой детский сад!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нём полным полно ребят.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1,2,3,4,5 – жаль, что всех не                       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сосчитать!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 сто их, может двести.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Хорошо, когда мы вместе!!!</a:t>
            </a:r>
          </a:p>
          <a:p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ПРЕЗЕНТ ЗУБКОВОЙ\IMG_20171124_094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65591"/>
            <a:ext cx="3325416" cy="4433888"/>
          </a:xfrm>
          <a:prstGeom prst="rect">
            <a:avLst/>
          </a:prstGeom>
          <a:noFill/>
        </p:spPr>
      </p:pic>
      <p:pic>
        <p:nvPicPr>
          <p:cNvPr id="6" name="Picture 2" descr="C:\Users\User\Desktop\sm_f_4c1081a2767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4071942"/>
            <a:ext cx="1905000" cy="24669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7473008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особый сад на свете. Не деревья в нём, а дети,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Он для маленьких ребят! И зовётся – детский сад!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Детский сад, детский сад!.. Почему так говорят?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Потому что дружно в нём. Мы одной семьёй растём!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446571" cy="408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8"/>
            <a:ext cx="8229600" cy="228599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Профессия воспитателя очень ответственна,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занимаясь присмотром и уходом, воспитанием и обучением,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 сочетает в себе функции педагога и мамы.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 будущего гражданина государства, принципы, привычки и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жизненные взгляды малыша закладываются именно в детстве.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Хорошим ПЕДАГОГОМ может стать не каждый человек.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8502534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142984"/>
            <a:ext cx="4393152" cy="329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0101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9900"/>
                </a:solidFill>
              </a:rPr>
              <a:t>         </a:t>
            </a:r>
            <a:br>
              <a:rPr lang="ru-RU" sz="4400" dirty="0" smtClean="0">
                <a:solidFill>
                  <a:srgbClr val="FF9900"/>
                </a:solidFill>
              </a:rPr>
            </a:br>
            <a:r>
              <a:rPr lang="ru-RU" sz="4400" dirty="0" smtClean="0">
                <a:solidFill>
                  <a:srgbClr val="FF9900"/>
                </a:solidFill>
              </a:rPr>
              <a:t>             </a:t>
            </a:r>
            <a:br>
              <a:rPr lang="ru-RU" sz="4400" dirty="0" smtClean="0">
                <a:solidFill>
                  <a:srgbClr val="FF9900"/>
                </a:solidFill>
              </a:rPr>
            </a:br>
            <a:r>
              <a:rPr lang="ru-RU" sz="4400" dirty="0" smtClean="0">
                <a:solidFill>
                  <a:srgbClr val="FF9900"/>
                </a:solidFill>
              </a:rPr>
              <a:t/>
            </a:r>
            <a:br>
              <a:rPr lang="ru-RU" sz="4400" dirty="0" smtClean="0">
                <a:solidFill>
                  <a:srgbClr val="FF9900"/>
                </a:solidFill>
              </a:rPr>
            </a:br>
            <a:r>
              <a:rPr lang="ru-RU" sz="4400" dirty="0" smtClean="0">
                <a:solidFill>
                  <a:srgbClr val="FF9900"/>
                </a:solidFill>
              </a:rPr>
              <a:t/>
            </a:r>
            <a:br>
              <a:rPr lang="ru-RU" sz="4400" dirty="0" smtClean="0">
                <a:solidFill>
                  <a:srgbClr val="FF9900"/>
                </a:solidFill>
              </a:rPr>
            </a:br>
            <a:r>
              <a:rPr lang="ru-RU" sz="4400" dirty="0" smtClean="0">
                <a:solidFill>
                  <a:srgbClr val="FF9900"/>
                </a:solidFill>
              </a:rPr>
              <a:t/>
            </a:r>
            <a:br>
              <a:rPr lang="ru-RU" sz="4400" dirty="0" smtClean="0">
                <a:solidFill>
                  <a:srgbClr val="FF9900"/>
                </a:solidFill>
              </a:rPr>
            </a:br>
            <a:r>
              <a:rPr lang="ru-RU" sz="4400" dirty="0" smtClean="0">
                <a:solidFill>
                  <a:srgbClr val="FF9900"/>
                </a:solidFill>
              </a:rPr>
              <a:t/>
            </a:r>
            <a:br>
              <a:rPr lang="ru-RU" sz="4400" dirty="0" smtClean="0">
                <a:solidFill>
                  <a:srgbClr val="FF9900"/>
                </a:solidFill>
              </a:rPr>
            </a:br>
            <a:r>
              <a:rPr lang="ru-RU" sz="4400" dirty="0" smtClean="0">
                <a:solidFill>
                  <a:srgbClr val="FF9900"/>
                </a:solidFill>
              </a:rPr>
              <a:t/>
            </a:r>
            <a:br>
              <a:rPr lang="ru-RU" sz="4400" dirty="0" smtClean="0">
                <a:solidFill>
                  <a:srgbClr val="FF9900"/>
                </a:solidFill>
              </a:rPr>
            </a:br>
            <a:r>
              <a:rPr lang="ru-RU" sz="1600" dirty="0" smtClean="0"/>
              <a:t> 	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Каждое наше утро начинается с прихода в детский сад:  встречаем малышей с улыбкой, с вопросов о том - «как дела?», «какое настроение?», «не болит ли чего?».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общем воспитатели для малышей - заботливые мамы, старшие друзья, люди, которым не всё равно, что с ними происходит.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original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71678"/>
            <a:ext cx="1657350" cy="1428750"/>
          </a:xfrm>
          <a:prstGeom prst="rect">
            <a:avLst/>
          </a:prstGeom>
          <a:noFill/>
        </p:spPr>
      </p:pic>
      <p:pic>
        <p:nvPicPr>
          <p:cNvPr id="1028" name="Picture 4" descr="C:\Users\User\Desktop\0b09e15c9c6777c3b6f7ed308eb1cca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34275" y="4643446"/>
            <a:ext cx="1609725" cy="168592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153442"/>
            <a:ext cx="5568183" cy="417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804760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— второй социальный институт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семьи в жизни малыша.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колоссальный опыт для любого ребенка,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 развивающегося и 	любознательного.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4876" y="321468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01080" cy="1939094"/>
          </a:xfrm>
        </p:spPr>
        <p:txBody>
          <a:bodyPr anchor="t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детском саду воспитание детей направлено, в первую очередь, на то, чтобы деток научить необходимым навыкам общения, взаимодействия с окружающими людьми в социуме.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терпеливо показывает, как правильно это нужно сделать, объясняет для чего должны это знать и уметь.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утро начинается с зарядки!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80305_0914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143248"/>
            <a:ext cx="4381499" cy="3286124"/>
          </a:xfrm>
        </p:spPr>
      </p:pic>
      <p:pic>
        <p:nvPicPr>
          <p:cNvPr id="6" name="Содержимое 5" descr="IMG_20180305_0921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143248"/>
            <a:ext cx="4143372" cy="3242282"/>
          </a:xfrm>
        </p:spPr>
      </p:pic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2924944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присмотром воспитателя детки приобретают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свои первые взрослые навыки самостоятельности (одеваться, умываться, заправлять кровать, убирать со стола посуду после обеда и так далее), которые бесценны для самоорганизации малыша дома и, в скором времени, в школе.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80307_121302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-382" t="10259"/>
          <a:stretch/>
        </p:blipFill>
        <p:spPr>
          <a:xfrm>
            <a:off x="346364" y="2951018"/>
            <a:ext cx="2833561" cy="3377575"/>
          </a:xfrm>
        </p:spPr>
      </p:pic>
      <p:pic>
        <p:nvPicPr>
          <p:cNvPr id="8" name="Содержимое 7" descr="IMG_20180307_121424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-2187" t="12075" r="-1"/>
          <a:stretch/>
        </p:blipFill>
        <p:spPr>
          <a:xfrm>
            <a:off x="5652120" y="2886061"/>
            <a:ext cx="3035278" cy="3482180"/>
          </a:xfrm>
        </p:spPr>
      </p:pic>
      <p:pic>
        <p:nvPicPr>
          <p:cNvPr id="9" name="Picture 2" descr="C:\Users\User\Desktop\0_7e9ce_3d429bf0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3095628"/>
            <a:ext cx="1447800" cy="1666875"/>
          </a:xfrm>
          <a:prstGeom prst="rect">
            <a:avLst/>
          </a:prstGeom>
          <a:noFill/>
        </p:spPr>
      </p:pic>
      <p:pic>
        <p:nvPicPr>
          <p:cNvPr id="6" name="Picture 2" descr="C:\Users\User\Desktop\bassey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5157192"/>
            <a:ext cx="2073319" cy="11639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0_82094_7a99b0d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071546"/>
            <a:ext cx="1777005" cy="17059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0164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за столиком сидим,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			  Вкусный завтрак мы едим.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		  Постарались повара,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		  Приготовили с утра!!!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316596"/>
            <a:ext cx="5987008" cy="2376264"/>
          </a:xfrm>
        </p:spPr>
        <p:txBody>
          <a:bodyPr anchor="t"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воспитателя детского сада — предложить ребенку самые разнообразные занятия, позволяющие реализоваться в полной мере. Это может быть развитие речи, математика, конструирование, рисование, лепка, создание аппликаций, физкультура или гимнастика, занятия музыкой. 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80207_091015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4038600" cy="3028950"/>
          </a:xfrm>
        </p:spPr>
      </p:pic>
      <p:pic>
        <p:nvPicPr>
          <p:cNvPr id="6" name="Содержимое 5" descr="IMG_20180301_0912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286124"/>
            <a:ext cx="4038600" cy="3028950"/>
          </a:xfrm>
        </p:spPr>
      </p:pic>
      <p:pic>
        <p:nvPicPr>
          <p:cNvPr id="7" name="Picture 3" descr="C:\Users\User\Desktop\b6dd61c52e1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1196752"/>
            <a:ext cx="89535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1174</TotalTime>
  <Words>164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                                                                                                                                                                                                   МУНИЦИПАЛЬНОЕ  БЮДЖЕТНОЕ  ДОШКОЛЬНОЕ ОБРАЗОВАТЕЛЬНОЕ  УЧРЕЖДЕНИЕ «ДЕТСКИЙ САД № 1 «МАМОНТЕНОК» </vt:lpstr>
      <vt:lpstr>                                      Есть особый сад на свете. Не деревья в нём, а дети,                                             Он для маленьких ребят! И зовётся – детский сад!                                            Детский сад, детский сад!.. Почему так говорят?                                            Потому что дружно в нём. Мы одной семьёй растём!</vt:lpstr>
      <vt:lpstr> Профессия воспитателя очень ответственна,  занимаясь присмотром и уходом, воспитанием и обучением,  он сочетает в себе функции педагога и мамы. Характер будущего гражданина государства, принципы, привычки и  жизненные взгляды малыша закладываются именно в детстве.  Хорошим ПЕДАГОГОМ может стать не каждый человек.      </vt:lpstr>
      <vt:lpstr>                               Каждое наше утро начинается с прихода в детский сад:  встречаем малышей с улыбкой, с вопросов о том - «как дела?», «какое настроение?», «не болит ли чего?».  В общем воспитатели для малышей - заботливые мамы, старшие друзья, люди, которым не всё равно, что с ними происходит.</vt:lpstr>
      <vt:lpstr>         Детский сад — второй социальный институт  после семьи в жизни малыша.  Это колоссальный опыт для любого ребенка,  активно развивающегося и  любознательного.</vt:lpstr>
      <vt:lpstr>В детском саду воспитание детей направлено, в первую очередь, на то, чтобы деток научить необходимым навыкам общения, взаимодействия с окружающими людьми в социуме.  Воспитатель терпеливо показывает, как правильно это нужно сделать, объясняет для чего должны это знать и уметь.   А утро начинается с зарядки!</vt:lpstr>
      <vt:lpstr>   Под присмотром воспитателя детки приобретают  свои первые взрослые навыки самостоятельности (одеваться, умываться, заправлять кровать, убирать со стола посуду после обеда и так далее), которые бесценны для самоорганизации малыша дома и, в скором времени, в школе. </vt:lpstr>
      <vt:lpstr>     Мы за столиком сидим,                     Вкусный завтрак мы едим.                          Постарались повара,                           Приготовили с утра!!!</vt:lpstr>
      <vt:lpstr>Задача воспитателя детского сада — предложить ребенку самые разнообразные занятия, позволяющие реализоваться в полной мере. Это может быть развитие речи, математика, конструирование, рисование, лепка, создание аппликаций, физкультура или гимнастика, занятия музыкой. </vt:lpstr>
      <vt:lpstr>Презентация PowerPoint</vt:lpstr>
      <vt:lpstr> Дошкольное воспитание ребенка может дать великолепные результаты благодаря грамотным объяснениям воспитателя, практическим заданиям или ролевым играм, главное, чтобы ребенок в процессе обучения имел возможность демонстрировать самостоятельную активность, а не просто следовать указаниям воспитателя. </vt:lpstr>
      <vt:lpstr>                         Свежий воздух малышам                                     Нужен и полезен!                                  Очень весело гулять                                 И никаких болезней!!! </vt:lpstr>
      <vt:lpstr>                                   На обед нам дали борщ,                                               Чай и запеканку.                                         Не люблю супы, борщи.                                           Я люблю сметанку!!!</vt:lpstr>
      <vt:lpstr>Основной формой развития ребенка  дошкольного возраста является игровая деятельность.  Воспитатель должен научить ориентироваться ребенка в разных видах игр, отображать свои представления об окружающем мире, используя при этом различные предметы, игрушки в соответствии с тематикой развлечения, а также передавать особенности взятой на себя роли, следовать правилам игры и, конечно же, отдавать предпочтение определенной забаве. </vt:lpstr>
      <vt:lpstr>Воспитатель поощряет игры,  возникающие по инициативе самих детей, помогает осуществлять задуманное, создавая для этого нужные условия. </vt:lpstr>
      <vt:lpstr>   Семья и детский сад  -  два важных института социализации детей.  Очень  важно для успешного воспитателя, использовать разнообразные формы работы  для установления партнерских отношений  между дошкольным образовательным учреждением и родителями (родительские собрания, праздники, выставки творческих работ, совместные чаепития). </vt:lpstr>
      <vt:lpstr>Спасибо за внимание!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«Один день из жизни нашей группы»</dc:title>
  <dc:creator>User</dc:creator>
  <cp:lastModifiedBy>user009</cp:lastModifiedBy>
  <cp:revision>103</cp:revision>
  <dcterms:created xsi:type="dcterms:W3CDTF">2013-10-07T18:25:59Z</dcterms:created>
  <dcterms:modified xsi:type="dcterms:W3CDTF">2018-03-16T11:45:19Z</dcterms:modified>
</cp:coreProperties>
</file>