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9" r:id="rId5"/>
    <p:sldId id="259" r:id="rId6"/>
    <p:sldId id="265" r:id="rId7"/>
    <p:sldId id="260" r:id="rId8"/>
    <p:sldId id="271" r:id="rId9"/>
    <p:sldId id="261" r:id="rId10"/>
    <p:sldId id="262" r:id="rId11"/>
    <p:sldId id="263" r:id="rId12"/>
    <p:sldId id="267" r:id="rId13"/>
    <p:sldId id="268" r:id="rId14"/>
    <p:sldId id="266" r:id="rId15"/>
    <p:sldId id="270" r:id="rId16"/>
    <p:sldId id="269" r:id="rId17"/>
    <p:sldId id="272" r:id="rId18"/>
    <p:sldId id="278" r:id="rId19"/>
    <p:sldId id="273" r:id="rId20"/>
    <p:sldId id="274" r:id="rId21"/>
    <p:sldId id="275" r:id="rId22"/>
    <p:sldId id="277" r:id="rId23"/>
    <p:sldId id="280" r:id="rId24"/>
    <p:sldId id="28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928" y="1916832"/>
            <a:ext cx="8897072" cy="865537"/>
          </a:xfrm>
        </p:spPr>
        <p:txBody>
          <a:bodyPr>
            <a:noAutofit/>
          </a:bodyPr>
          <a:lstStyle/>
          <a:p>
            <a:r>
              <a:rPr lang="ru-RU" sz="3200" dirty="0">
                <a:latin typeface="Arial Black" pitchFamily="34" charset="0"/>
              </a:rPr>
              <a:t/>
            </a:r>
            <a:br>
              <a:rPr lang="ru-RU" sz="3200" dirty="0">
                <a:latin typeface="Arial Black" pitchFamily="34" charset="0"/>
              </a:rPr>
            </a:br>
            <a:r>
              <a:rPr lang="ru-RU" sz="3200" dirty="0" smtClean="0">
                <a:solidFill>
                  <a:srgbClr val="FFFF00"/>
                </a:solidFill>
                <a:latin typeface="Arial Black" pitchFamily="34" charset="0"/>
              </a:rPr>
              <a:t>«Молодой педагог глазами детей» </a:t>
            </a:r>
            <a:endParaRPr lang="ru-RU" sz="32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71472" y="403865"/>
            <a:ext cx="8229600" cy="7143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                                                                                                                                                          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МУНИЦИПАЛЬНОЕ  БЮДЖЕТНОЕ  ДОШКОЛЬНОЕ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</a:b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ОБРАЗОВАТЕЛЬНОЕ  УЧРЕЖДЕНИЕ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</a:b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«ДЕТСКИЙ САД № 1 «МАМОНТЕНОК»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1437207"/>
            <a:ext cx="806489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FF00"/>
                </a:solidFill>
                <a:cs typeface="Arial" pitchFamily="34" charset="0"/>
              </a:rPr>
              <a:t>муниципальный проект «Педагогический дебют»</a:t>
            </a:r>
            <a:br>
              <a:rPr lang="ru-RU" dirty="0">
                <a:solidFill>
                  <a:srgbClr val="FFFF00"/>
                </a:solidFill>
                <a:cs typeface="Arial" pitchFamily="34" charset="0"/>
              </a:rPr>
            </a:br>
            <a:r>
              <a:rPr lang="ru-RU" sz="2000" dirty="0">
                <a:solidFill>
                  <a:srgbClr val="FFFF00"/>
                </a:solidFill>
                <a:cs typeface="Arial" pitchFamily="34" charset="0"/>
              </a:rPr>
              <a:t>презентация по теме: 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" name="Picture 2" descr="C:\Users\ЖАННА\Desktop\Новая папка (2)\IMG-a458e134a8f71a5107d2f7c615cb1541-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1" t="20814" r="21104" b="27042"/>
          <a:stretch/>
        </p:blipFill>
        <p:spPr bwMode="auto">
          <a:xfrm>
            <a:off x="5636362" y="3113302"/>
            <a:ext cx="3164710" cy="31861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03848" y="4005064"/>
            <a:ext cx="255197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</a:rPr>
              <a:t>Колбеко </a:t>
            </a:r>
          </a:p>
          <a:p>
            <a:pPr algn="ctr"/>
            <a:r>
              <a:rPr lang="ru-RU" sz="1600" b="1" dirty="0" smtClean="0">
                <a:solidFill>
                  <a:srgbClr val="FFFF00"/>
                </a:solidFill>
              </a:rPr>
              <a:t>Жанна Николаевна </a:t>
            </a:r>
          </a:p>
          <a:p>
            <a:pPr algn="ctr"/>
            <a:r>
              <a:rPr lang="ru-RU" sz="1600" b="1" dirty="0"/>
              <a:t>в</a:t>
            </a:r>
            <a:r>
              <a:rPr lang="ru-RU" sz="1600" b="1" dirty="0" smtClean="0"/>
              <a:t>оспитатель – </a:t>
            </a:r>
          </a:p>
          <a:p>
            <a:pPr algn="ctr"/>
            <a:r>
              <a:rPr lang="ru-RU" sz="1600" b="1" dirty="0" smtClean="0"/>
              <a:t>педагог наставник</a:t>
            </a:r>
            <a:endParaRPr lang="ru-RU" sz="1600" b="1" dirty="0" smtClean="0"/>
          </a:p>
          <a:p>
            <a:pPr algn="ctr"/>
            <a:r>
              <a:rPr lang="ru-RU" sz="1600" b="1" dirty="0" smtClean="0">
                <a:solidFill>
                  <a:srgbClr val="FFFF00"/>
                </a:solidFill>
              </a:rPr>
              <a:t>Шарафутдинова </a:t>
            </a:r>
          </a:p>
          <a:p>
            <a:pPr algn="ctr"/>
            <a:r>
              <a:rPr lang="ru-RU" sz="1600" b="1" dirty="0" smtClean="0">
                <a:solidFill>
                  <a:srgbClr val="FFFF00"/>
                </a:solidFill>
              </a:rPr>
              <a:t>Маргарита </a:t>
            </a:r>
            <a:r>
              <a:rPr lang="ru-RU" sz="1600" b="1" dirty="0" smtClean="0">
                <a:solidFill>
                  <a:srgbClr val="FFFF00"/>
                </a:solidFill>
              </a:rPr>
              <a:t>Юрьевна</a:t>
            </a:r>
          </a:p>
          <a:p>
            <a:pPr algn="ctr"/>
            <a:r>
              <a:rPr lang="ru-RU" sz="1600" b="1" dirty="0" smtClean="0"/>
              <a:t>воспитатель </a:t>
            </a:r>
            <a:r>
              <a:rPr lang="ru-RU" sz="1600" b="1" dirty="0" smtClean="0"/>
              <a:t>–</a:t>
            </a:r>
          </a:p>
          <a:p>
            <a:pPr algn="ctr"/>
            <a:r>
              <a:rPr lang="ru-RU" sz="1600" b="1" dirty="0" smtClean="0"/>
              <a:t> </a:t>
            </a:r>
            <a:r>
              <a:rPr lang="ru-RU" sz="1600" b="1" dirty="0"/>
              <a:t>молодой специалист </a:t>
            </a:r>
          </a:p>
        </p:txBody>
      </p:sp>
      <p:pic>
        <p:nvPicPr>
          <p:cNvPr id="1026" name="Picture 2" descr="F:\мамонтенок\IMG-b32abbe8cebb6846df0cbb4e1d2f85e6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" t="13820" r="5643" b="10358"/>
          <a:stretch/>
        </p:blipFill>
        <p:spPr bwMode="auto">
          <a:xfrm>
            <a:off x="561778" y="3113302"/>
            <a:ext cx="2684987" cy="304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220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972" y="-1714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  теперь мы поиграем и </a:t>
            </a:r>
            <a:r>
              <a:rPr lang="ru-RU" dirty="0" smtClean="0"/>
              <a:t>посуду </a:t>
            </a:r>
            <a:r>
              <a:rPr lang="ru-RU" dirty="0" smtClean="0"/>
              <a:t>посчитаем</a:t>
            </a:r>
            <a:endParaRPr lang="ru-RU" dirty="0"/>
          </a:p>
        </p:txBody>
      </p:sp>
      <p:pic>
        <p:nvPicPr>
          <p:cNvPr id="4" name="Объект 3" descr="https://go1.imgsmail.ru/imgpreview?key=74df3153e8aa76b9&amp;mb=imgdb_preview_1421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68" y="3717032"/>
            <a:ext cx="2736304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C:\Users\ЖАННА\Desktop\Новая папка\IMG-04b139c949b83d85217e8e0a7b085c0c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628801"/>
            <a:ext cx="5644527" cy="514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://childpictures.ucoz.ru/_nw/1/2505643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054" y="1412776"/>
            <a:ext cx="3048000" cy="228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0588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Вот занятие прошло. </a:t>
            </a:r>
            <a:br>
              <a:rPr lang="ru-RU" dirty="0" smtClean="0"/>
            </a:br>
            <a:r>
              <a:rPr lang="ru-RU" dirty="0" smtClean="0"/>
              <a:t>Очень интересное оно.</a:t>
            </a:r>
            <a:endParaRPr lang="ru-RU" dirty="0"/>
          </a:p>
        </p:txBody>
      </p:sp>
      <p:pic>
        <p:nvPicPr>
          <p:cNvPr id="6146" name="Picture 2" descr="C:\Users\ЖАННА\Desktop\Новая папка\IMG-05b7f68325144947be5c9d98228aad8d-V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341030"/>
            <a:ext cx="4791476" cy="525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://img1.liveinternet.ru/images/attach/c/4/82/529/82529345_large_Deti_za_partoy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560" y="3429000"/>
            <a:ext cx="3960440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usenkomaxim.ru/wp-content/uploads/2012/05/%D0%A4%D0%BE%D1%82%D0%BE%D0%B3%D1%80%D0%B0%D1%84%D0%B8%D1%8F-%D0%B2-%D0%B4%D0%B5%D1%82%D1%81%D0%BA%D0%BE%D0%BC-%D1%81%D0%B0%D0%B4%D1%83_1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2"/>
          <a:stretch/>
        </p:blipFill>
        <p:spPr bwMode="auto">
          <a:xfrm>
            <a:off x="5508104" y="1412776"/>
            <a:ext cx="3168352" cy="20162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36770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85720" y="428604"/>
            <a:ext cx="8352928" cy="115185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Маргарита Юрьевна учит одеваться нас. </a:t>
            </a:r>
            <a:br>
              <a:rPr lang="ru-RU" dirty="0" smtClean="0"/>
            </a:br>
            <a:r>
              <a:rPr lang="ru-RU" dirty="0" smtClean="0"/>
              <a:t>Мы идем гулять, Ура! </a:t>
            </a:r>
            <a:br>
              <a:rPr lang="ru-RU" dirty="0" smtClean="0"/>
            </a:br>
            <a:r>
              <a:rPr lang="ru-RU" dirty="0" smtClean="0"/>
              <a:t> На  прогулку нам пора.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08" y="2382428"/>
            <a:ext cx="4772017" cy="35790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60156" y="2383522"/>
            <a:ext cx="4780766" cy="358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94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76470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Вот мы пошли гулять.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Прыгать </a:t>
            </a:r>
            <a:r>
              <a:rPr lang="ru-RU" dirty="0" smtClean="0"/>
              <a:t>и </a:t>
            </a:r>
            <a:r>
              <a:rPr lang="ru-RU" dirty="0" smtClean="0"/>
              <a:t>скакать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 smtClean="0"/>
              <a:t>с Маргаритой Юрьевной играть.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5" y="2145641"/>
            <a:ext cx="3124135" cy="41655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"/>
          <a:stretch/>
        </p:blipFill>
        <p:spPr>
          <a:xfrm>
            <a:off x="4716016" y="2171181"/>
            <a:ext cx="2964445" cy="418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0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9044022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Тихо-тихо мы сидим, на воспитателя глядим.</a:t>
            </a:r>
            <a:br>
              <a:rPr lang="ru-RU" dirty="0" smtClean="0"/>
            </a:br>
            <a:r>
              <a:rPr lang="ru-RU" dirty="0" smtClean="0"/>
              <a:t> Книжку нам она читает, а мы все запоминаем.</a:t>
            </a:r>
            <a:endParaRPr lang="ru-RU" dirty="0"/>
          </a:p>
        </p:txBody>
      </p:sp>
      <p:pic>
        <p:nvPicPr>
          <p:cNvPr id="4" name="Объект 3" descr="http://semija.ru/uploads/posts/2012-06/detskii-sad-01(1)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42964"/>
            <a:ext cx="3712560" cy="2628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C:\Users\ЖАННА\Desktop\Новая папка\IMG-337c3f8bf7c843f2668831c0705dd51f-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49" t="35020" r="4549" b="-4094"/>
          <a:stretch/>
        </p:blipFill>
        <p:spPr bwMode="auto">
          <a:xfrm>
            <a:off x="-154066" y="1889447"/>
            <a:ext cx="5074028" cy="496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://www.rodnichok06.ru/upload/000/u1/026/05b6fe7c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962" y="2060848"/>
            <a:ext cx="1872208" cy="16729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2430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76672"/>
            <a:ext cx="8858280" cy="14261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 теперь нам руки мыть и за столиком  сидеть.</a:t>
            </a:r>
            <a:br>
              <a:rPr lang="ru-RU" dirty="0" smtClean="0"/>
            </a:br>
            <a:r>
              <a:rPr lang="ru-RU" dirty="0" smtClean="0"/>
              <a:t> На обед мы дружно сели, </a:t>
            </a:r>
            <a:r>
              <a:rPr lang="ru-RU" dirty="0" err="1" smtClean="0"/>
              <a:t>борщик</a:t>
            </a:r>
            <a:r>
              <a:rPr lang="ru-RU" dirty="0" smtClean="0"/>
              <a:t> </a:t>
            </a:r>
            <a:r>
              <a:rPr lang="ru-RU" dirty="0" err="1" smtClean="0"/>
              <a:t>сьели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Picture 3" descr="C:\Users\ЖАННА\Desktop\Новая папка (2)\IMG-048265e8d42504606b34a5af659650dd-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3" b="22523"/>
          <a:stretch/>
        </p:blipFill>
        <p:spPr bwMode="auto">
          <a:xfrm>
            <a:off x="785786" y="2348880"/>
            <a:ext cx="7715304" cy="424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9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70080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Мама, папа не волнуйтесь на обед поем и борщ, и котлету, и салат. </a:t>
            </a:r>
            <a:r>
              <a:rPr lang="ru-RU" dirty="0" smtClean="0"/>
              <a:t>Ну, </a:t>
            </a:r>
            <a:r>
              <a:rPr lang="ru-RU" dirty="0" smtClean="0"/>
              <a:t>а что не </a:t>
            </a:r>
            <a:r>
              <a:rPr lang="ru-RU" dirty="0" smtClean="0"/>
              <a:t>съем сам я, </a:t>
            </a:r>
            <a:r>
              <a:rPr lang="ru-RU" dirty="0" smtClean="0"/>
              <a:t>Маргарита Юрьевна поможет.</a:t>
            </a:r>
            <a:endParaRPr lang="ru-RU" dirty="0"/>
          </a:p>
        </p:txBody>
      </p:sp>
      <p:pic>
        <p:nvPicPr>
          <p:cNvPr id="7170" name="Picture 2" descr="C:\Users\ЖАННА\Desktop\Новая папка (2)\IMG-e2411b17b93ec92bbca9d34586071c5f-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24"/>
          <a:stretch/>
        </p:blipFill>
        <p:spPr bwMode="auto">
          <a:xfrm>
            <a:off x="323528" y="1964335"/>
            <a:ext cx="5143500" cy="483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 descr="http://dutsadok.com.ua/clipart/ljudi/60e5d6241c8d.pn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149080"/>
            <a:ext cx="2928797" cy="2337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2693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552" y="548680"/>
            <a:ext cx="7690048" cy="86895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Деткам спать пора. Книжку почитает и много интересного расскажет.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2" cstate="print"/>
          <a:srcRect l="50000"/>
          <a:stretch/>
        </p:blipFill>
        <p:spPr bwMode="auto">
          <a:xfrm>
            <a:off x="6660232" y="4869160"/>
            <a:ext cx="200025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ЖАННА\Desktop\Новая папка (2)\IMG-4fe21884c3b60092307bad521d8b0a85-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5" b="14025"/>
          <a:stretch/>
        </p:blipFill>
        <p:spPr bwMode="auto">
          <a:xfrm>
            <a:off x="179512" y="1904841"/>
            <a:ext cx="6170722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68144" y="2108639"/>
            <a:ext cx="2792338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.</a:t>
            </a:r>
            <a:endParaRPr lang="ru-RU" dirty="0">
              <a:ea typeface="Calibri"/>
              <a:cs typeface="Times New Roman"/>
            </a:endParaRPr>
          </a:p>
        </p:txBody>
      </p:sp>
      <p:pic>
        <p:nvPicPr>
          <p:cNvPr id="8" name="Рисунок 7" descr="http://novosti-murmanskoy-oblasti.ru/uploads/posts/2015-06/medium/1433694967_vospitatel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904841"/>
            <a:ext cx="2160163" cy="2292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8330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35280" cy="92211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Молодой наш воспитатель добрая как мама</a:t>
            </a:r>
            <a:endParaRPr lang="ru-RU" dirty="0"/>
          </a:p>
        </p:txBody>
      </p:sp>
      <p:pic>
        <p:nvPicPr>
          <p:cNvPr id="4" name="Объект 3" descr="http://www.kartinkijane.ru/pic/201304/1280x720/kartinkijane.ru-2757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384" y="4909039"/>
            <a:ext cx="2992582" cy="168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ЖАННА\Desktop\Новая папка (2)\IMG-8345e1c9fb848d744297c80dc78fba54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5568619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12160" y="1174306"/>
            <a:ext cx="3000333" cy="359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"Тихий час" после обеда.</a:t>
            </a:r>
            <a:endParaRPr lang="ru-RU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 Ну а я – я непоседа.</a:t>
            </a:r>
            <a:endParaRPr lang="ru-RU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 Ненавижу "тихий час"!</a:t>
            </a:r>
            <a:endParaRPr lang="ru-RU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 Поиграть бы мне сейчас...</a:t>
            </a:r>
            <a:endParaRPr lang="ru-RU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 Я лежала и вертелась,</a:t>
            </a:r>
            <a:endParaRPr lang="ru-RU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 Спать мне вовсе не хотелось.</a:t>
            </a:r>
            <a:endParaRPr lang="ru-RU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 Вдруг увидела я сон,</a:t>
            </a:r>
            <a:endParaRPr lang="ru-RU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 Был похож на сказку он:</a:t>
            </a:r>
            <a:endParaRPr lang="ru-RU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 Куклы хоровод водили...</a:t>
            </a:r>
            <a:endParaRPr lang="ru-RU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 Меня еле разбудили!</a:t>
            </a:r>
            <a:endParaRPr lang="ru-RU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1570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Вот мы встали, расчесались и умылись. Хорошо с нашим </a:t>
            </a:r>
            <a:r>
              <a:rPr lang="ru-RU" dirty="0" smtClean="0"/>
              <a:t>воспитателем!</a:t>
            </a:r>
            <a:endParaRPr lang="ru-RU" dirty="0"/>
          </a:p>
        </p:txBody>
      </p:sp>
      <p:pic>
        <p:nvPicPr>
          <p:cNvPr id="8194" name="Picture 2" descr="C:\Users\ЖАННА\Desktop\Новая папка\IMG-6edefca2b8c36bc8d38348392cea8602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04764"/>
            <a:ext cx="345638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://900igr.net/datai/russkij-jazyk/Skorogovorka/0001-001-Skorogovorki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45024"/>
            <a:ext cx="2343150" cy="255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ds19.obrblag.info/wp-content/uploads/sites/29/2016/04/detskij-sad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27"/>
          <a:stretch/>
        </p:blipFill>
        <p:spPr bwMode="auto">
          <a:xfrm>
            <a:off x="6084168" y="3845024"/>
            <a:ext cx="2880320" cy="2304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8078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Утром рано она встает, своих сыночков  кормит и провожает в детский сад и школу.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8" y="2029278"/>
            <a:ext cx="3916157" cy="2935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http://promum.com.ua/wp-content/uploads/2014/11/children-wallpaper-1366x76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30" y="4941168"/>
            <a:ext cx="2916555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vhg.ru/upload/iblock/c48/c48860cd1d31369da3439f69caae04ea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96952"/>
            <a:ext cx="2916554" cy="2088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1351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628800"/>
            <a:ext cx="4468024" cy="92211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 кубики играем с воспитателем дружно, интересно.</a:t>
            </a:r>
            <a:endParaRPr lang="ru-RU" dirty="0"/>
          </a:p>
        </p:txBody>
      </p:sp>
      <p:pic>
        <p:nvPicPr>
          <p:cNvPr id="4" name="Объект 3" descr="http://detskiisadik.ru/wp-content/uploads/2016/07/1456057584_1278922048_1263565845_3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87962"/>
            <a:ext cx="2736304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 descr="C:\Users\ЖАННА\Desktop\Новая папка\IMG-d0f6ecca8c48c41fe962fdc96465b1c7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4664"/>
            <a:ext cx="2664296" cy="360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ЖАННА\Desktop\Новая папка\IMG-7c3f8231b42c92642a335e1dc75d391c-V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9" b="38068"/>
          <a:stretch/>
        </p:blipFill>
        <p:spPr bwMode="auto">
          <a:xfrm>
            <a:off x="3203848" y="3624740"/>
            <a:ext cx="5770579" cy="304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878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655" y="116632"/>
            <a:ext cx="8229600" cy="1143000"/>
          </a:xfrm>
        </p:spPr>
        <p:txBody>
          <a:bodyPr/>
          <a:lstStyle/>
          <a:p>
            <a:r>
              <a:rPr lang="ru-RU" dirty="0" smtClean="0"/>
              <a:t>Хоровод мы водим. Весело живем.</a:t>
            </a:r>
            <a:endParaRPr lang="ru-RU" dirty="0"/>
          </a:p>
        </p:txBody>
      </p:sp>
      <p:pic>
        <p:nvPicPr>
          <p:cNvPr id="6146" name="Picture 2" descr="C:\Users\ЖАННА\Desktop\Новая папка (2)\IMG-5f98b697a7c27904793ff19aae1ab48e-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0" r="8393"/>
          <a:stretch/>
        </p:blipFill>
        <p:spPr bwMode="auto">
          <a:xfrm>
            <a:off x="1403648" y="1628799"/>
            <a:ext cx="6503558" cy="468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 descr="http://www.playcast.ru/uploads/2017/09/17/23448729.pn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323" y="4327241"/>
            <a:ext cx="2996883" cy="19826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1940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70328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Вечер, ужин наступил. </a:t>
            </a:r>
            <a:br>
              <a:rPr lang="ru-RU" dirty="0" smtClean="0"/>
            </a:br>
            <a:r>
              <a:rPr lang="ru-RU" dirty="0" smtClean="0"/>
              <a:t>Витамины кушаем, никого не слушаем.</a:t>
            </a:r>
            <a:endParaRPr lang="ru-RU" dirty="0"/>
          </a:p>
        </p:txBody>
      </p:sp>
      <p:pic>
        <p:nvPicPr>
          <p:cNvPr id="2050" name="Picture 2" descr="C:\Users\ЖАННА\Desktop\Новая папка (2)\IMG-c470e8f4a162ff42fa6dce841132c3f9-V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8" b="27123"/>
          <a:stretch/>
        </p:blipFill>
        <p:spPr bwMode="auto">
          <a:xfrm>
            <a:off x="1500166" y="3143248"/>
            <a:ext cx="6034617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1285860"/>
            <a:ext cx="2790825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2978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282" y="571480"/>
            <a:ext cx="8229600" cy="536060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Детки в садике живут,</a:t>
            </a:r>
            <a:endParaRPr lang="ru-RU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Здесь играют и поют,</a:t>
            </a:r>
            <a:endParaRPr lang="ru-RU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Здесь друзей себе находят,</a:t>
            </a:r>
            <a:endParaRPr lang="ru-RU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На прогулку с ними ходят.</a:t>
            </a:r>
            <a:endParaRPr lang="ru-RU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Вместе спорят и мечтают,</a:t>
            </a:r>
            <a:endParaRPr lang="ru-RU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Незаметно подрастают</a:t>
            </a:r>
            <a:r>
              <a:rPr lang="ru-RU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Детский сад — второй ваш дом,</a:t>
            </a:r>
            <a:endParaRPr lang="ru-RU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Как тепло, уютно в нем!</a:t>
            </a:r>
            <a:endParaRPr lang="ru-RU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Вы его любите, дети,</a:t>
            </a:r>
            <a:endParaRPr lang="ru-RU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Самый добрый дом </a:t>
            </a:r>
            <a:r>
              <a:rPr lang="ru-RU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на свете.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С молодым нашим воспитателем!</a:t>
            </a:r>
            <a:endParaRPr lang="ru-RU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6" name="Рисунок 5" descr="https://portal.iv-edu.ru/dep/mouoshuya/shuya_mbdou6/DocLib/%D0%BD%D0%B0%20%D0%B3%D0%BB%D0%B0%D0%B2%D0%BD%D1%83%D1%8E%20%D1%80%D0%B0%D0%B7%D0%BD%D1%8B%D0%B5/%D0%B1%D0%B0%D0%BD%D0%B5%D1%80%D1%8B/%D0%94%D0%B5%D1%82-%D1%81%D0%B0%D0%B4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3"/>
          <a:stretch/>
        </p:blipFill>
        <p:spPr bwMode="auto">
          <a:xfrm>
            <a:off x="4429124" y="857232"/>
            <a:ext cx="4329921" cy="1643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Объект 4" descr="http://dutsadok.com.ua/clipart/ljudi/1789fceed194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70" y="3357562"/>
            <a:ext cx="2277797" cy="24648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3275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Картинки по запросу картинки к стихам агнии барто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81" y="2475056"/>
            <a:ext cx="3080935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go4.imgsmail.ru/imgpreview?key=75da2ca37f88af9c&amp;mb=imgdb_preview_144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682747"/>
            <a:ext cx="7056784" cy="158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detkino.ru/files/node_images/b7f9c01d99132c14a941e4065fd0b84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20572"/>
            <a:ext cx="3039745" cy="21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8" descr="https://xn--e1abcgakjmf3afc5c8g.xn--p1ai/upload/main/0af/0af495b90ef1523728110a0b8bcc90b7.jp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79265"/>
            <a:ext cx="3024336" cy="22447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0584" y="764704"/>
            <a:ext cx="4690864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35416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В садик «Мамонтенок» быстро бежит наш воспитатель, там ждут ее детки. </a:t>
            </a:r>
            <a:endParaRPr lang="ru-RU" dirty="0"/>
          </a:p>
        </p:txBody>
      </p:sp>
      <p:pic>
        <p:nvPicPr>
          <p:cNvPr id="1026" name="Picture 2" descr="C:\Users\ЖАННА\Desktop\Новая папка (2)\IMG-33a6f540045f627eb07664f4a1f010a5-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66" t="30692" b="28495"/>
          <a:stretch/>
        </p:blipFill>
        <p:spPr bwMode="auto">
          <a:xfrm>
            <a:off x="2123728" y="1665701"/>
            <a:ext cx="5148064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://image.jimcdn.com/app/cms/image/transf/dimension=604x10000:format=jpg/path/s76a0247682f02b5b/image/i40beaa52bc08bb27/version/1453731272/image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77072"/>
            <a:ext cx="3312368" cy="2303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 descr="Картинки по запросу картинки мамонтенок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289690"/>
            <a:ext cx="2214578" cy="2091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1336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034" y="2857496"/>
            <a:ext cx="4186808" cy="3816424"/>
          </a:xfrm>
        </p:spPr>
        <p:txBody>
          <a:bodyPr>
            <a:normAutofit fontScale="85000" lnSpcReduction="20000"/>
          </a:bodyPr>
          <a:lstStyle/>
          <a:p>
            <a:pPr lvl="0">
              <a:lnSpc>
                <a:spcPct val="115000"/>
              </a:lnSpc>
              <a:buClr>
                <a:srgbClr val="B83D68">
                  <a:lumMod val="60000"/>
                  <a:lumOff val="40000"/>
                </a:srgbClr>
              </a:buClr>
            </a:pPr>
            <a:r>
              <a:rPr lang="ru-RU" sz="22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Детский садик, детский сад!</a:t>
            </a:r>
            <a:endParaRPr lang="ru-RU" sz="22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Clr>
                <a:srgbClr val="B83D68">
                  <a:lumMod val="60000"/>
                  <a:lumOff val="40000"/>
                </a:srgbClr>
              </a:buClr>
            </a:pPr>
            <a:r>
              <a:rPr lang="ru-RU" sz="22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Малыши туда спешат.</a:t>
            </a:r>
            <a:endParaRPr lang="ru-RU" sz="22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Clr>
                <a:srgbClr val="B83D68">
                  <a:lumMod val="60000"/>
                  <a:lumOff val="40000"/>
                </a:srgbClr>
              </a:buClr>
            </a:pPr>
            <a:r>
              <a:rPr lang="ru-RU" sz="22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Посмотреть я в сад иду –</a:t>
            </a:r>
            <a:endParaRPr lang="ru-RU" sz="22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Clr>
                <a:srgbClr val="B83D68">
                  <a:lumMod val="60000"/>
                  <a:lumOff val="40000"/>
                </a:srgbClr>
              </a:buClr>
            </a:pPr>
            <a:r>
              <a:rPr lang="ru-RU" sz="22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Что растёт в таком саду?</a:t>
            </a:r>
            <a:endParaRPr lang="ru-RU" sz="22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Clr>
                <a:srgbClr val="B83D68">
                  <a:lumMod val="60000"/>
                  <a:lumOff val="40000"/>
                </a:srgbClr>
              </a:buClr>
            </a:pPr>
            <a:r>
              <a:rPr lang="ru-RU" sz="22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Может, груши, виноград?</a:t>
            </a:r>
            <a:endParaRPr lang="ru-RU" sz="22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Clr>
                <a:srgbClr val="B83D68">
                  <a:lumMod val="60000"/>
                  <a:lumOff val="40000"/>
                </a:srgbClr>
              </a:buClr>
            </a:pPr>
            <a:r>
              <a:rPr lang="ru-RU" sz="22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Их всегда я видеть рад!..</a:t>
            </a:r>
            <a:endParaRPr lang="ru-RU" sz="22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Clr>
                <a:srgbClr val="B83D68">
                  <a:lumMod val="60000"/>
                  <a:lumOff val="40000"/>
                </a:srgbClr>
              </a:buClr>
            </a:pPr>
            <a:r>
              <a:rPr lang="ru-RU" sz="22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– Что ты, дядя, не смеши! –</a:t>
            </a:r>
            <a:endParaRPr lang="ru-RU" sz="22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Clr>
                <a:srgbClr val="B83D68">
                  <a:lumMod val="60000"/>
                  <a:lumOff val="40000"/>
                </a:srgbClr>
              </a:buClr>
            </a:pPr>
            <a:r>
              <a:rPr lang="ru-RU" sz="22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Говорят мне малыши.</a:t>
            </a:r>
            <a:endParaRPr lang="ru-RU" sz="22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Clr>
                <a:srgbClr val="B83D68">
                  <a:lumMod val="60000"/>
                  <a:lumOff val="40000"/>
                </a:srgbClr>
              </a:buClr>
            </a:pPr>
            <a:r>
              <a:rPr lang="ru-RU" sz="22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И кричат вдесятером:</a:t>
            </a:r>
            <a:endParaRPr lang="ru-RU" sz="22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Clr>
                <a:srgbClr val="B83D68">
                  <a:lumMod val="60000"/>
                  <a:lumOff val="40000"/>
                </a:srgbClr>
              </a:buClr>
            </a:pPr>
            <a:r>
              <a:rPr lang="ru-RU" sz="22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"Это мы в саду растём!" </a:t>
            </a:r>
          </a:p>
          <a:p>
            <a:pPr lvl="0">
              <a:lnSpc>
                <a:spcPct val="115000"/>
              </a:lnSpc>
              <a:buClr>
                <a:srgbClr val="B83D68">
                  <a:lumMod val="60000"/>
                  <a:lumOff val="40000"/>
                </a:srgbClr>
              </a:buClr>
            </a:pPr>
            <a:r>
              <a:rPr lang="ru-RU" sz="2200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С Маргаритой Юрьевной!</a:t>
            </a:r>
            <a:endParaRPr lang="ru-RU" sz="2200" b="1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1026" name="Picture 2" descr="C:\Users\ЖАННА\Desktop\Новая папка (2)\IMG-adc36097b6b5d7bcb4b98d0641cb307e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11" t="-238" r="11911" b="30464"/>
          <a:stretch/>
        </p:blipFill>
        <p:spPr bwMode="auto">
          <a:xfrm>
            <a:off x="395085" y="397416"/>
            <a:ext cx="3929090" cy="205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Картинки по запросу дети играют клипарт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4643446"/>
            <a:ext cx="4004945" cy="1403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zhurnal-poznaika.ru/wp-content/uploads/2016/10/zanyatia-v-detskom-sadu-01-e147619836644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175" y="984523"/>
            <a:ext cx="4357718" cy="30003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235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5572132" cy="435774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Деток утром педагог встречает слезки вытирает:</a:t>
            </a:r>
            <a:br>
              <a:rPr lang="ru-RU" dirty="0" smtClean="0"/>
            </a:br>
            <a:r>
              <a:rPr lang="ru-RU" dirty="0" smtClean="0"/>
              <a:t>«Вы не плачьте ребятишки: будут сказки, будут книжки и игрушки, и ватрушки.</a:t>
            </a:r>
            <a:br>
              <a:rPr lang="ru-RU" dirty="0" smtClean="0"/>
            </a:br>
            <a:r>
              <a:rPr lang="ru-RU" dirty="0" smtClean="0"/>
              <a:t> День пройдет так незаметно. </a:t>
            </a:r>
            <a:br>
              <a:rPr lang="ru-RU" dirty="0" smtClean="0"/>
            </a:br>
            <a:r>
              <a:rPr lang="ru-RU" dirty="0" smtClean="0"/>
              <a:t>И родители придут непременно»</a:t>
            </a:r>
            <a:endParaRPr lang="ru-RU" dirty="0"/>
          </a:p>
        </p:txBody>
      </p:sp>
      <p:pic>
        <p:nvPicPr>
          <p:cNvPr id="3074" name="Picture 2" descr="C:\Users\ЖАННА\Desktop\Новая папка\IMG-9e84d3558390664fc7b66166043277bf-V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14"/>
          <a:stretch/>
        </p:blipFill>
        <p:spPr bwMode="auto">
          <a:xfrm>
            <a:off x="6000760" y="1000108"/>
            <a:ext cx="2759634" cy="388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3143248"/>
            <a:ext cx="2123728" cy="2899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http://mdou9-nsk.ucoz.ru/cont/niz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4929198"/>
            <a:ext cx="3916664" cy="15919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3677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764704"/>
            <a:ext cx="4608512" cy="2880320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Р</a:t>
            </a:r>
            <a:r>
              <a:rPr lang="ru-RU" dirty="0" smtClean="0"/>
              <a:t>одителей  утром приветливо встречает 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 </a:t>
            </a:r>
            <a:r>
              <a:rPr lang="ru-RU" dirty="0" smtClean="0"/>
              <a:t>довольный ребенок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 smtClean="0"/>
              <a:t>группу шагает.</a:t>
            </a:r>
            <a:endParaRPr lang="ru-RU" dirty="0"/>
          </a:p>
        </p:txBody>
      </p:sp>
      <p:pic>
        <p:nvPicPr>
          <p:cNvPr id="2050" name="Picture 2" descr="C:\Users\ЖАННА\Desktop\Новая папка (2)\IMG-1f88740ad9fcc3033770f2b9f159bbc0-V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8"/>
          <a:stretch/>
        </p:blipFill>
        <p:spPr bwMode="auto">
          <a:xfrm>
            <a:off x="4932040" y="529698"/>
            <a:ext cx="4115867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://ddu557.minsk.edu.by/sm.aspx?guid=892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05064"/>
            <a:ext cx="3219450" cy="209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Похожее изображение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221088"/>
            <a:ext cx="2664296" cy="22078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0216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978" y="548680"/>
            <a:ext cx="9044022" cy="142617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На зарядку </a:t>
            </a:r>
            <a:r>
              <a:rPr lang="ru-RU" sz="2800" dirty="0" smtClean="0"/>
              <a:t>становись. Дружно </a:t>
            </a:r>
            <a:r>
              <a:rPr lang="ru-RU" sz="2800" dirty="0" smtClean="0"/>
              <a:t>вместе потянись. </a:t>
            </a:r>
            <a:r>
              <a:rPr lang="ru-RU" sz="2800" dirty="0" smtClean="0"/>
              <a:t>Приседаем, поиграем</a:t>
            </a:r>
            <a:r>
              <a:rPr lang="ru-RU" sz="2800" dirty="0" smtClean="0"/>
              <a:t>. 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Вырасти хотим мы здоровыми</a:t>
            </a:r>
            <a:r>
              <a:rPr lang="ru-RU" sz="2800" dirty="0"/>
              <a:t>, </a:t>
            </a:r>
            <a:r>
              <a:rPr lang="ru-RU" sz="2800" dirty="0" smtClean="0"/>
              <a:t>большими</a:t>
            </a:r>
            <a:r>
              <a:rPr lang="ru-RU" sz="2800" dirty="0"/>
              <a:t>!</a:t>
            </a:r>
            <a:endParaRPr lang="ru-RU" sz="2800" dirty="0"/>
          </a:p>
        </p:txBody>
      </p:sp>
      <p:pic>
        <p:nvPicPr>
          <p:cNvPr id="3074" name="Picture 2" descr="C:\Users\ЖАННА\Desktop\Новая папка (2)\IMG-4fc15f4fc45f1b383369ad94b4d18d9b-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" t="26080" r="7171" b="23803"/>
          <a:stretch/>
        </p:blipFill>
        <p:spPr bwMode="auto">
          <a:xfrm>
            <a:off x="971600" y="2214554"/>
            <a:ext cx="5363683" cy="3850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4" y="3929066"/>
            <a:ext cx="4248472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4946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Ласковая, добрая помогает руки мыть, за чистотою нам следить.</a:t>
            </a:r>
            <a:endParaRPr lang="ru-RU" dirty="0"/>
          </a:p>
        </p:txBody>
      </p:sp>
      <p:pic>
        <p:nvPicPr>
          <p:cNvPr id="4" name="Объект 3" descr="http://perego-shop.ru/gallery/images/1331468_malchik-moet-ruki-kartinki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" r="37528" b="-300"/>
          <a:stretch/>
        </p:blipFill>
        <p:spPr bwMode="auto">
          <a:xfrm>
            <a:off x="4860032" y="1916832"/>
            <a:ext cx="3672408" cy="47525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8" name="Picture 2" descr="C:\Users\ЖАННА\Desktop\Новая папка (2)\IMG-c163174346e7c45d47587a7174cb61b0-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6" r="5398" b="5450"/>
          <a:stretch/>
        </p:blipFill>
        <p:spPr bwMode="auto">
          <a:xfrm>
            <a:off x="476463" y="1521265"/>
            <a:ext cx="388843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506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 теперь покушаем Маргариту мы послушаем. Кашу ели мы с утра, а потом играть пора.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224" y="1556792"/>
            <a:ext cx="3816424" cy="28623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29" y="2486240"/>
            <a:ext cx="4578254" cy="3433691"/>
          </a:xfrm>
          <a:prstGeom prst="rect">
            <a:avLst/>
          </a:prstGeom>
        </p:spPr>
      </p:pic>
      <p:pic>
        <p:nvPicPr>
          <p:cNvPr id="4" name="Объект 3" descr="http://ddu92.minsk.edu.by/be/sm_full.aspx?guid=737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486" y="4437112"/>
            <a:ext cx="2304256" cy="2088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0472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ркет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884</TotalTime>
  <Words>431</Words>
  <Application>Microsoft Office PowerPoint</Application>
  <PresentationFormat>Экран (4:3)</PresentationFormat>
  <Paragraphs>67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Паркет</vt:lpstr>
      <vt:lpstr> «Молодой педагог глазами детей» </vt:lpstr>
      <vt:lpstr>Утром рано она встает, своих сыночков  кормит и провожает в детский сад и школу.</vt:lpstr>
      <vt:lpstr>В садик «Мамонтенок» быстро бежит наш воспитатель, там ждут ее детки. </vt:lpstr>
      <vt:lpstr>Презентация PowerPoint</vt:lpstr>
      <vt:lpstr>Деток утром педагог встречает слезки вытирает: «Вы не плачьте ребятишки: будут сказки, будут книжки и игрушки, и ватрушки.  День пройдет так незаметно.  И родители придут непременно»</vt:lpstr>
      <vt:lpstr>Родителей  утром приветливо встречает   и довольный ребенок  в группу шагает.</vt:lpstr>
      <vt:lpstr>На зарядку становись. Дружно вместе потянись. Приседаем, поиграем.  Вырасти хотим мы здоровыми, большими!</vt:lpstr>
      <vt:lpstr>Ласковая, добрая помогает руки мыть, за чистотою нам следить.</vt:lpstr>
      <vt:lpstr>А теперь покушаем Маргариту мы послушаем. Кашу ели мы с утра, а потом играть пора.</vt:lpstr>
      <vt:lpstr>А  теперь мы поиграем и посуду посчитаем</vt:lpstr>
      <vt:lpstr>Вот занятие прошло.  Очень интересное оно.</vt:lpstr>
      <vt:lpstr> Маргарита Юрьевна учит одеваться нас.  Мы идем гулять, Ура!   На  прогулку нам пора. </vt:lpstr>
      <vt:lpstr>Вот мы пошли гулять.  Прыгать и скакать  с Маргаритой Юрьевной играть.</vt:lpstr>
      <vt:lpstr>Тихо-тихо мы сидим, на воспитателя глядим.  Книжку нам она читает, а мы все запоминаем.</vt:lpstr>
      <vt:lpstr>А теперь нам руки мыть и за столиком  сидеть.  На обед мы дружно сели, борщик сьели.</vt:lpstr>
      <vt:lpstr>Мама, папа не волнуйтесь на обед поем и борщ, и котлету, и салат. Ну, а что не съем сам я, Маргарита Юрьевна поможет.</vt:lpstr>
      <vt:lpstr>Деткам спать пора. Книжку почитает и много интересного расскажет.</vt:lpstr>
      <vt:lpstr>Молодой наш воспитатель добрая как мама</vt:lpstr>
      <vt:lpstr>Вот мы встали, расчесались и умылись. Хорошо с нашим воспитателем!</vt:lpstr>
      <vt:lpstr>В кубики играем с воспитателем дружно, интересно.</vt:lpstr>
      <vt:lpstr>Хоровод мы водим. Весело живем.</vt:lpstr>
      <vt:lpstr>Вечер, ужин наступил.  Витамины кушаем, никого не слушаем.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ЖАННА</dc:creator>
  <cp:lastModifiedBy>user009</cp:lastModifiedBy>
  <cp:revision>65</cp:revision>
  <dcterms:created xsi:type="dcterms:W3CDTF">2018-02-28T14:39:55Z</dcterms:created>
  <dcterms:modified xsi:type="dcterms:W3CDTF">2018-03-16T11:42:28Z</dcterms:modified>
</cp:coreProperties>
</file>